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2" r:id="rId3"/>
    <p:sldId id="268" r:id="rId4"/>
    <p:sldId id="257" r:id="rId5"/>
    <p:sldId id="269" r:id="rId6"/>
    <p:sldId id="264" r:id="rId7"/>
    <p:sldId id="270" r:id="rId8"/>
    <p:sldId id="263" r:id="rId9"/>
    <p:sldId id="271" r:id="rId10"/>
    <p:sldId id="258" r:id="rId11"/>
    <p:sldId id="272" r:id="rId12"/>
    <p:sldId id="265" r:id="rId13"/>
    <p:sldId id="273" r:id="rId14"/>
    <p:sldId id="259" r:id="rId15"/>
    <p:sldId id="274" r:id="rId16"/>
    <p:sldId id="260" r:id="rId17"/>
    <p:sldId id="275" r:id="rId18"/>
    <p:sldId id="261" r:id="rId19"/>
    <p:sldId id="266" r:id="rId20"/>
    <p:sldId id="276" r:id="rId21"/>
    <p:sldId id="267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9934-1907-4ED0-AB89-4F3BE008DEC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A1098-F1C2-4806-8959-5886DCC6C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1098-F1C2-4806-8959-5886DCC6C5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7831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43ACA1-283D-4062-AAD5-D816C33377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745C-5015-4220-A232-E523E56E7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B267C-D21D-4D55-87D6-2D9700CAF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9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D574-9E21-47B3-B7BE-1ACFD9A74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51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6F008-5CB5-4C6C-80D7-AB3C55277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53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B8AE3-9021-4187-968A-05F3E55E0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6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37DEB-C894-4A10-A8AA-A1162A684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0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A9116-9082-4861-8856-4FF5B3520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2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DF15F-4628-4ED2-A0FE-AD672CFAF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B563E-E232-40C6-A23B-2D26BC3E6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98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A257-6C24-4B8F-8BD3-2B5926DAD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0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D66466F3-0BE9-499B-B280-C6A052A402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33400" y="1828800"/>
            <a:ext cx="7772400" cy="1431925"/>
          </a:xfrm>
        </p:spPr>
        <p:txBody>
          <a:bodyPr/>
          <a:lstStyle/>
          <a:p>
            <a:r>
              <a:rPr lang="en-US" sz="7200" b="1" dirty="0" smtClean="0"/>
              <a:t>Word List: </a:t>
            </a:r>
            <a:r>
              <a:rPr lang="en-US" sz="7200" b="1" dirty="0" err="1" smtClean="0"/>
              <a:t>naut</a:t>
            </a:r>
            <a:r>
              <a:rPr lang="en-US" sz="7200" b="1" dirty="0" smtClean="0"/>
              <a:t>, </a:t>
            </a:r>
            <a:r>
              <a:rPr lang="en-US" sz="7200" b="1" dirty="0" err="1" smtClean="0"/>
              <a:t>naus</a:t>
            </a:r>
            <a:r>
              <a:rPr lang="en-US" sz="7200" b="1" dirty="0" smtClean="0"/>
              <a:t>, </a:t>
            </a:r>
            <a:r>
              <a:rPr lang="en-US" sz="7200" b="1" dirty="0" err="1" smtClean="0"/>
              <a:t>nav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l"/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= </a:t>
            </a:r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</a:rPr>
              <a:t>relating to the sea, ships, or travelers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34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person who is trained to </a:t>
            </a:r>
            <a:r>
              <a:rPr lang="en-US" sz="3600" b="1" dirty="0" smtClean="0">
                <a:solidFill>
                  <a:srgbClr val="FFFF00"/>
                </a:solidFill>
              </a:rPr>
              <a:t>travel </a:t>
            </a:r>
            <a:r>
              <a:rPr lang="en-US" sz="3600" b="1" dirty="0" smtClean="0"/>
              <a:t>into outer space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93122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b="1" dirty="0" smtClean="0"/>
              <a:t>astronaut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person who is trained to </a:t>
            </a:r>
            <a:r>
              <a:rPr lang="en-US" sz="3600" b="1" dirty="0" smtClean="0">
                <a:solidFill>
                  <a:srgbClr val="FFFF00"/>
                </a:solidFill>
              </a:rPr>
              <a:t>travel </a:t>
            </a:r>
            <a:r>
              <a:rPr lang="en-US" sz="3600" b="1" dirty="0" smtClean="0"/>
              <a:t>into outer space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7522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to steer or direct a </a:t>
            </a:r>
            <a:r>
              <a:rPr lang="en-US" sz="4000" b="1" dirty="0" smtClean="0">
                <a:solidFill>
                  <a:srgbClr val="FFFF00"/>
                </a:solidFill>
              </a:rPr>
              <a:t>ship </a:t>
            </a:r>
            <a:r>
              <a:rPr lang="en-US" sz="4000" b="1" dirty="0" smtClean="0"/>
              <a:t>or airplane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29340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navigate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to steer or direct a </a:t>
            </a:r>
            <a:r>
              <a:rPr lang="en-US" sz="4000" b="1" dirty="0" smtClean="0">
                <a:solidFill>
                  <a:srgbClr val="FFFF00"/>
                </a:solidFill>
              </a:rPr>
              <a:t>ship </a:t>
            </a:r>
            <a:r>
              <a:rPr lang="en-US" sz="4000" b="1" dirty="0" smtClean="0"/>
              <a:t>or airplane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077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FFFF00"/>
                </a:solidFill>
              </a:rPr>
              <a:t>travel </a:t>
            </a:r>
            <a:r>
              <a:rPr lang="en-US" sz="3600" b="1" dirty="0" smtClean="0"/>
              <a:t>around the earth on water or in the air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520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/>
              <a:t>circumnavigate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to </a:t>
            </a:r>
            <a:r>
              <a:rPr lang="en-US" sz="3600" b="1" dirty="0" smtClean="0">
                <a:solidFill>
                  <a:srgbClr val="FFFF00"/>
                </a:solidFill>
              </a:rPr>
              <a:t>travel </a:t>
            </a:r>
            <a:r>
              <a:rPr lang="en-US" sz="3600" b="1" dirty="0" smtClean="0"/>
              <a:t>around the earth on water or in the air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57981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Soviet who is trained to </a:t>
            </a:r>
            <a:r>
              <a:rPr lang="en-US" sz="3600" b="1" dirty="0" smtClean="0">
                <a:solidFill>
                  <a:srgbClr val="FFFF00"/>
                </a:solidFill>
              </a:rPr>
              <a:t>travel </a:t>
            </a:r>
            <a:r>
              <a:rPr lang="en-US" sz="3600" b="1" dirty="0" smtClean="0"/>
              <a:t>into outer space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43111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cosmonaut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Soviet who is trained to </a:t>
            </a:r>
            <a:r>
              <a:rPr lang="en-US" sz="3600" b="1" dirty="0" smtClean="0">
                <a:solidFill>
                  <a:srgbClr val="FFFF00"/>
                </a:solidFill>
              </a:rPr>
              <a:t>travel </a:t>
            </a:r>
            <a:r>
              <a:rPr lang="en-US" sz="3600" b="1" dirty="0" smtClean="0"/>
              <a:t>into outer space</a:t>
            </a:r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28635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Soviet was a person from the Soviet Union.  The Soviet Union is no longer in existence.  Currently, Russia is the largest country of the former Soviet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2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person who is trained to plan the course of and drive a </a:t>
            </a:r>
            <a:r>
              <a:rPr lang="en-US" sz="3600" b="1" dirty="0" smtClean="0">
                <a:solidFill>
                  <a:srgbClr val="FFFF00"/>
                </a:solidFill>
              </a:rPr>
              <a:t>ship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0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affected with a feeling of sickness in the stomach that feels like </a:t>
            </a:r>
            <a:r>
              <a:rPr lang="en-US" b="1" dirty="0" smtClean="0">
                <a:solidFill>
                  <a:srgbClr val="FFFF00"/>
                </a:solidFill>
              </a:rPr>
              <a:t>sea </a:t>
            </a:r>
            <a:r>
              <a:rPr lang="en-US" b="1" dirty="0" smtClean="0"/>
              <a:t>sickness</a:t>
            </a:r>
          </a:p>
          <a:p>
            <a:endParaRPr lang="en-US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27691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navigator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person who is trained to plan the course of and drive a </a:t>
            </a:r>
            <a:r>
              <a:rPr lang="en-US" sz="3600" b="1" dirty="0" smtClean="0">
                <a:solidFill>
                  <a:srgbClr val="FFFF00"/>
                </a:solidFill>
              </a:rPr>
              <a:t>ship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21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a fleet of </a:t>
            </a:r>
            <a:r>
              <a:rPr lang="en-US" sz="4000" b="1" dirty="0" smtClean="0">
                <a:solidFill>
                  <a:srgbClr val="FFFF00"/>
                </a:solidFill>
              </a:rPr>
              <a:t>ships; </a:t>
            </a:r>
            <a:r>
              <a:rPr lang="en-US" sz="4000" b="1" dirty="0" smtClean="0"/>
              <a:t>all the </a:t>
            </a:r>
            <a:r>
              <a:rPr lang="en-US" sz="4000" b="1" dirty="0" smtClean="0">
                <a:solidFill>
                  <a:srgbClr val="FFFF00"/>
                </a:solidFill>
              </a:rPr>
              <a:t>warships </a:t>
            </a:r>
            <a:r>
              <a:rPr lang="en-US" sz="4000" b="1" dirty="0" smtClean="0"/>
              <a:t>of a nation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3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b="1" dirty="0" smtClean="0"/>
              <a:t>navy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a fleet of </a:t>
            </a:r>
            <a:r>
              <a:rPr lang="en-US" sz="4000" b="1" dirty="0" smtClean="0">
                <a:solidFill>
                  <a:srgbClr val="FFFF00"/>
                </a:solidFill>
              </a:rPr>
              <a:t>ships; </a:t>
            </a:r>
            <a:r>
              <a:rPr lang="en-US" sz="4000" b="1" dirty="0" smtClean="0"/>
              <a:t>all the </a:t>
            </a:r>
            <a:r>
              <a:rPr lang="en-US" sz="4000" b="1" dirty="0" smtClean="0">
                <a:solidFill>
                  <a:srgbClr val="FFFF00"/>
                </a:solidFill>
              </a:rPr>
              <a:t>warships </a:t>
            </a:r>
            <a:r>
              <a:rPr lang="en-US" sz="4000" b="1" dirty="0" smtClean="0"/>
              <a:t>of a nation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1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nauseous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affected with a feeling of sickness in the stomach that feels like </a:t>
            </a:r>
            <a:r>
              <a:rPr lang="en-US" b="1" dirty="0" smtClean="0">
                <a:solidFill>
                  <a:srgbClr val="FFFF00"/>
                </a:solidFill>
              </a:rPr>
              <a:t>sea </a:t>
            </a:r>
            <a:r>
              <a:rPr lang="en-US" b="1" dirty="0" smtClean="0"/>
              <a:t>sickness</a:t>
            </a:r>
          </a:p>
          <a:p>
            <a:endParaRPr lang="en-US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3753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person who took part in the California Gold Rush by </a:t>
            </a:r>
            <a:r>
              <a:rPr lang="en-US" sz="3600" b="1" dirty="0" smtClean="0">
                <a:solidFill>
                  <a:srgbClr val="FFFF00"/>
                </a:solidFill>
              </a:rPr>
              <a:t>traveling </a:t>
            </a:r>
            <a:r>
              <a:rPr lang="en-US" sz="3600" b="1" dirty="0" smtClean="0"/>
              <a:t>west in search of gold from 1848-1849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1912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500" b="1" dirty="0" smtClean="0"/>
              <a:t>Argonaut</a:t>
            </a:r>
            <a:endParaRPr lang="en-US" sz="1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 person who took part in the California Gold Rush by </a:t>
            </a:r>
            <a:r>
              <a:rPr lang="en-US" sz="3600" b="1" dirty="0" smtClean="0">
                <a:solidFill>
                  <a:srgbClr val="FFFF00"/>
                </a:solidFill>
              </a:rPr>
              <a:t>traveling </a:t>
            </a:r>
            <a:r>
              <a:rPr lang="en-US" sz="3600" b="1" dirty="0" smtClean="0"/>
              <a:t>west in search of gold from 1848-1849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8599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wide or deep enough for </a:t>
            </a:r>
            <a:r>
              <a:rPr lang="en-US" sz="3600" b="1" dirty="0" smtClean="0">
                <a:solidFill>
                  <a:srgbClr val="FFFF00"/>
                </a:solidFill>
              </a:rPr>
              <a:t>ships </a:t>
            </a:r>
            <a:r>
              <a:rPr lang="en-US" sz="3600" b="1" dirty="0" smtClean="0"/>
              <a:t>to be able to pass through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4392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navigable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wide or deep enough for </a:t>
            </a:r>
            <a:r>
              <a:rPr lang="en-US" sz="3600" b="1" dirty="0" smtClean="0">
                <a:solidFill>
                  <a:srgbClr val="FFFF00"/>
                </a:solidFill>
              </a:rPr>
              <a:t>ships </a:t>
            </a:r>
            <a:r>
              <a:rPr lang="en-US" sz="3600" b="1" dirty="0" smtClean="0"/>
              <a:t>to be able to pass through</a:t>
            </a: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201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related to sailing, sailors, or </a:t>
            </a:r>
            <a:r>
              <a:rPr lang="en-US" sz="4000" b="1" dirty="0" smtClean="0">
                <a:solidFill>
                  <a:srgbClr val="FFFF00"/>
                </a:solidFill>
              </a:rPr>
              <a:t>ships</a:t>
            </a: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97749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b="1" dirty="0" smtClean="0"/>
              <a:t>nautical</a:t>
            </a:r>
            <a:endParaRPr lang="en-US" sz="1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related to sailing, sailors, or </a:t>
            </a:r>
            <a:r>
              <a:rPr lang="en-US" sz="4000" b="1" dirty="0" smtClean="0">
                <a:solidFill>
                  <a:srgbClr val="FFFF00"/>
                </a:solidFill>
              </a:rPr>
              <a:t>ships</a:t>
            </a:r>
          </a:p>
          <a:p>
            <a:endParaRPr lang="en-US" sz="4000" b="1" dirty="0" smtClean="0"/>
          </a:p>
          <a:p>
            <a:endParaRPr lang="en-US" sz="3600" b="1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730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 Theme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76</TotalTime>
  <Words>314</Words>
  <Application>Microsoft Office PowerPoint</Application>
  <PresentationFormat>On-screen Show (4:3)</PresentationFormat>
  <Paragraphs>73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Ocean design template</vt:lpstr>
      <vt:lpstr>Word List: naut, naus, nav</vt:lpstr>
      <vt:lpstr>PowerPoint Presentation</vt:lpstr>
      <vt:lpstr>nauseous</vt:lpstr>
      <vt:lpstr>PowerPoint Presentation</vt:lpstr>
      <vt:lpstr>Argonaut</vt:lpstr>
      <vt:lpstr>PowerPoint Presentation</vt:lpstr>
      <vt:lpstr>navigable</vt:lpstr>
      <vt:lpstr>PowerPoint Presentation</vt:lpstr>
      <vt:lpstr>nautical</vt:lpstr>
      <vt:lpstr>PowerPoint Presentation</vt:lpstr>
      <vt:lpstr>astronaut</vt:lpstr>
      <vt:lpstr>PowerPoint Presentation</vt:lpstr>
      <vt:lpstr>navigate</vt:lpstr>
      <vt:lpstr>PowerPoint Presentation</vt:lpstr>
      <vt:lpstr>circumnavigate</vt:lpstr>
      <vt:lpstr>PowerPoint Presentation</vt:lpstr>
      <vt:lpstr>cosmonaut</vt:lpstr>
      <vt:lpstr>PowerPoint Presentation</vt:lpstr>
      <vt:lpstr>PowerPoint Presentation</vt:lpstr>
      <vt:lpstr>navigator</vt:lpstr>
      <vt:lpstr>PowerPoint Presentation</vt:lpstr>
      <vt:lpstr>navy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List: naut, naus, nav</dc:title>
  <dc:creator>Brigitta Post</dc:creator>
  <cp:lastModifiedBy>Brigitta Post</cp:lastModifiedBy>
  <cp:revision>14</cp:revision>
  <cp:lastPrinted>1601-01-01T00:00:00Z</cp:lastPrinted>
  <dcterms:created xsi:type="dcterms:W3CDTF">2015-07-10T01:20:54Z</dcterms:created>
  <dcterms:modified xsi:type="dcterms:W3CDTF">2020-01-01T20:27:20Z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TC102037821033</vt:lpwstr>
  </property>
</Properties>
</file>